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84" roundtripDataSignature="AMtx7mibjn/uguAzYrTCwEBsHT0Z4eAT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customschemas.google.com/relationships/presentationmetadata" Target="metadata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7ff8a0a8c_0_1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1e7ff8a0a8c_0_1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7ff8a0a8c_0_1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e7ff8a0a8c_0_1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7ff8a0a8c_0_1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1e7ff8a0a8c_0_1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7ff8a0a8c_0_1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1e7ff8a0a8c_0_1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7ff8a0a8c_0_1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1e7ff8a0a8c_0_1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7ff8a0a8c_0_1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e7ff8a0a8c_0_1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7ff8a0a8c_0_2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e7ff8a0a8c_0_2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7ff8a0a8c_0_2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e7ff8a0a8c_0_2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7ff8a0a8c_0_2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e7ff8a0a8c_0_2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7ff8a0a8c_0_2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e7ff8a0a8c_0_2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718393a77_0_2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e718393a77_0_2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7ff8a0a8c_0_2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e7ff8a0a8c_0_2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7ff8a0a8c_0_2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1e7ff8a0a8c_0_2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7ff8a0a8c_0_2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1e7ff8a0a8c_0_2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7ff8a0a8c_0_2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1e7ff8a0a8c_0_2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7ff8a0a8c_0_26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1e7ff8a0a8c_0_26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7ff8a0a8c_0_2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1e7ff8a0a8c_0_2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7ff8a0a8c_0_2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e7ff8a0a8c_0_2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7ff8a0a8c_0_2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1e7ff8a0a8c_0_2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7ff8a0a8c_0_2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1e7ff8a0a8c_0_2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7ff8a0a8c_0_3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1e7ff8a0a8c_0_3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7b9eddb1b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1e7b9eddb1b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7ff8a0a8c_0_3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1e7ff8a0a8c_0_3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7ff8a0a8c_0_3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1e7ff8a0a8c_0_3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7ff8a0a8c_0_3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1e7ff8a0a8c_0_3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7ff8a0a8c_0_3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1e7ff8a0a8c_0_3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7ff8a0a8c_0_3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1e7ff8a0a8c_0_3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7ff8a0a8c_0_3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1e7ff8a0a8c_0_3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7ff8a0a8c_0_3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1e7ff8a0a8c_0_3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7ff8a0a8c_0_3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1e7ff8a0a8c_0_3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e7ff8a0a8c_0_3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1e7ff8a0a8c_0_3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7ff8a0a8c_0_3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1e7ff8a0a8c_0_3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7ff8a0a8c_0_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1e7ff8a0a8c_0_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7ff8a0a8c_0_4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1e7ff8a0a8c_0_4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7ff8a0a8c_0_4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1e7ff8a0a8c_0_4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7ff8a0a8c_0_4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1e7ff8a0a8c_0_4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7ff8a0a8c_0_4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1e7ff8a0a8c_0_4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7ff8a0a8c_0_4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1e7ff8a0a8c_0_4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e7ff8a0a8c_0_4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1e7ff8a0a8c_0_4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7ff8a0a8c_0_4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1e7ff8a0a8c_0_4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e7ff8a0a8c_0_46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1e7ff8a0a8c_0_46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e7ff8a0a8c_0_4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1e7ff8a0a8c_0_4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7ff8a0a8c_0_4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1e7ff8a0a8c_0_4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7ff8a0a8c_0_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e7ff8a0a8c_0_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7ff8a0a8c_0_4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1e7ff8a0a8c_0_4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7ff8a0a8c_0_4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1e7ff8a0a8c_0_4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7ff8a0a8c_0_4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g1e7ff8a0a8c_0_4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7ff8a0a8c_0_5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g1e7ff8a0a8c_0_5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e7ff8a0a8c_0_5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1e7ff8a0a8c_0_5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7ff8a0a8c_0_5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1e7ff8a0a8c_0_5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e7ff8a0a8c_0_5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1e7ff8a0a8c_0_5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e7ff8a0a8c_0_5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1e7ff8a0a8c_0_5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e7ff8a0a8c_0_5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g1e7ff8a0a8c_0_5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e7ff8a0a8c_0_5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1e7ff8a0a8c_0_5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7ff8a0a8c_0_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e7ff8a0a8c_0_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7ff8a0a8c_0_5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g1e7ff8a0a8c_0_5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7ff8a0a8c_0_5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1e7ff8a0a8c_0_5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7ff8a0a8c_0_5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g1e7ff8a0a8c_0_5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7ff8a0a8c_0_59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g1e7ff8a0a8c_0_59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7ff8a0a8c_0_6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g1e7ff8a0a8c_0_6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e7ff8a0a8c_0_6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g1e7ff8a0a8c_0_6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e7ff8a0a8c_0_6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g1e7ff8a0a8c_0_6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e7ff8a0a8c_0_6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g1e7ff8a0a8c_0_6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e7ff8a0a8c_0_6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0" name="Google Shape;650;g1e7ff8a0a8c_0_6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e7ff8a0a8c_0_6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g1e7ff8a0a8c_0_6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7ff8a0a8c_0_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e7ff8a0a8c_0_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e7ff8a0a8c_0_6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g1e7ff8a0a8c_0_6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e7ff8a0a8c_0_6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g1e7ff8a0a8c_0_6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e7ff8a0a8c_0_67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g1e7ff8a0a8c_0_67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e7ff8a0a8c_0_6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1e7ff8a0a8c_0_6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e7ff8a0a8c_0_6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g1e7ff8a0a8c_0_6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7ff8a0a8c_0_7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1e7ff8a0a8c_0_7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7ff8a0a8c_0_1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1e7ff8a0a8c_0_1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7ff8a0a8c_0_1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1e7ff8a0a8c_0_1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7ff8a0a8c_0_106"/>
          <p:cNvSpPr txBox="1"/>
          <p:nvPr>
            <p:ph type="title"/>
          </p:nvPr>
        </p:nvSpPr>
        <p:spPr>
          <a:xfrm>
            <a:off x="1597025" y="42081"/>
            <a:ext cx="59499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g1e7ff8a0a8c_0_106"/>
          <p:cNvSpPr txBox="1"/>
          <p:nvPr>
            <p:ph idx="1" type="body"/>
          </p:nvPr>
        </p:nvSpPr>
        <p:spPr>
          <a:xfrm>
            <a:off x="956888" y="1375506"/>
            <a:ext cx="72303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g1e7ff8a0a8c_0_10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g1e7ff8a0a8c_0_106"/>
          <p:cNvSpPr txBox="1"/>
          <p:nvPr>
            <p:ph idx="10" type="dt"/>
          </p:nvPr>
        </p:nvSpPr>
        <p:spPr>
          <a:xfrm>
            <a:off x="457200" y="4783455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g1e7ff8a0a8c_0_106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7ff8a0a8c_0_112"/>
          <p:cNvSpPr/>
          <p:nvPr/>
        </p:nvSpPr>
        <p:spPr>
          <a:xfrm>
            <a:off x="1664207" y="460248"/>
            <a:ext cx="5580900" cy="4389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1e7ff8a0a8c_0_112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g1e7ff8a0a8c_0_112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1e7ff8a0a8c_0_11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g1e7ff8a0a8c_0_112"/>
          <p:cNvSpPr txBox="1"/>
          <p:nvPr>
            <p:ph idx="10" type="dt"/>
          </p:nvPr>
        </p:nvSpPr>
        <p:spPr>
          <a:xfrm>
            <a:off x="457200" y="4783455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g1e7ff8a0a8c_0_112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7ff8a0a8c_0_11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1e7ff8a0a8c_0_119"/>
          <p:cNvSpPr txBox="1"/>
          <p:nvPr>
            <p:ph type="title"/>
          </p:nvPr>
        </p:nvSpPr>
        <p:spPr>
          <a:xfrm>
            <a:off x="1597025" y="42081"/>
            <a:ext cx="59499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g1e7ff8a0a8c_0_119"/>
          <p:cNvSpPr txBox="1"/>
          <p:nvPr>
            <p:ph idx="1" type="body"/>
          </p:nvPr>
        </p:nvSpPr>
        <p:spPr>
          <a:xfrm>
            <a:off x="493475" y="1350312"/>
            <a:ext cx="38016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g1e7ff8a0a8c_0_119"/>
          <p:cNvSpPr txBox="1"/>
          <p:nvPr>
            <p:ph idx="2" type="body"/>
          </p:nvPr>
        </p:nvSpPr>
        <p:spPr>
          <a:xfrm>
            <a:off x="4608274" y="1350312"/>
            <a:ext cx="40227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g1e7ff8a0a8c_0_11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g1e7ff8a0a8c_0_119"/>
          <p:cNvSpPr txBox="1"/>
          <p:nvPr>
            <p:ph idx="10" type="dt"/>
          </p:nvPr>
        </p:nvSpPr>
        <p:spPr>
          <a:xfrm>
            <a:off x="457200" y="4783455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g1e7ff8a0a8c_0_119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7ff8a0a8c_0_127"/>
          <p:cNvSpPr txBox="1"/>
          <p:nvPr>
            <p:ph type="title"/>
          </p:nvPr>
        </p:nvSpPr>
        <p:spPr>
          <a:xfrm>
            <a:off x="1597025" y="42081"/>
            <a:ext cx="59499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1e7ff8a0a8c_0_1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1e7ff8a0a8c_0_127"/>
          <p:cNvSpPr txBox="1"/>
          <p:nvPr>
            <p:ph idx="10" type="dt"/>
          </p:nvPr>
        </p:nvSpPr>
        <p:spPr>
          <a:xfrm>
            <a:off x="457200" y="4783455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1e7ff8a0a8c_0_127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7ff8a0a8c_0_13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1e7ff8a0a8c_0_132"/>
          <p:cNvSpPr txBox="1"/>
          <p:nvPr>
            <p:ph idx="10" type="dt"/>
          </p:nvPr>
        </p:nvSpPr>
        <p:spPr>
          <a:xfrm>
            <a:off x="457200" y="4783455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1e7ff8a0a8c_0_132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7ff8a0a8c_0_99"/>
          <p:cNvSpPr txBox="1"/>
          <p:nvPr>
            <p:ph type="ctrTitle"/>
          </p:nvPr>
        </p:nvSpPr>
        <p:spPr>
          <a:xfrm>
            <a:off x="685800" y="159782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1e7ff8a0a8c_0_9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g1e7ff8a0a8c_0_99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g1e7ff8a0a8c_0_99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g1e7ff8a0a8c_0_99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g1e7ff8a0a8c_0_9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g1e7ff8a0a8c_0_96"/>
          <p:cNvPicPr preferRelativeResize="0"/>
          <p:nvPr/>
        </p:nvPicPr>
        <p:blipFill rotWithShape="1">
          <a:blip r:embed="rId2">
            <a:alphaModFix/>
          </a:blip>
          <a:srcRect b="-62939" l="-10472" r="0" t="-31197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7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53.png"/><Relationship Id="rId6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6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6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7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72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.png"/><Relationship Id="rId4" Type="http://schemas.openxmlformats.org/officeDocument/2006/relationships/image" Target="../media/image70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Firebase (de novo)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7ff8a0a8c_0_151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Bancos não relacionais desvantagens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existe validação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Algumas queries se tornam complexas a ponto de necessitar duplicação de dados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 estrutura pode se tornar complexa de se entender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há garantias de consistência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64" name="Google Shape;164;g1e7ff8a0a8c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e7ff8a0a8c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e7ff8a0a8c_0_1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1e7ff8a0a8c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1" y="0"/>
            <a:ext cx="85511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7ff8a0a8c_0_160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Bancos não relacionais desvantagens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existe validação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Algumas queries se tornam complexas a ponto de necessitar duplicação de dados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 estrutura pode se tornar complexa de se entender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há garantias de consistência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73" name="Google Shape;173;g1e7ff8a0a8c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e7ff8a0a8c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e7ff8a0a8c_0_1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1e7ff8a0a8c_0_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18" y="0"/>
            <a:ext cx="82643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7ff8a0a8c_0_169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Bancos não relacionais desvantagens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existe validação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Algumas queries se tornam complexas a ponto de necessitar duplicação de dados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 estrutura pode se tornar complexa de se entender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há garantias de consistência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82" name="Google Shape;182;g1e7ff8a0a8c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e7ff8a0a8c_0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e7ff8a0a8c_0_1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1e7ff8a0a8c_0_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0060"/>
            <a:ext cx="9144000" cy="4983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7ff8a0a8c_0_178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Bancos não relacionais desvantagens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existe validação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Algumas queries se tornam complexas a ponto de necessitar duplicação de dados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 estrutura pode se tornar complexa de se entender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há garantias de consistência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91" name="Google Shape;191;g1e7ff8a0a8c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e7ff8a0a8c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e7ff8a0a8c_0_1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e7ff8a0a8c_0_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32638"/>
            <a:ext cx="9144000" cy="40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7ff8a0a8c_0_187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Relembrando a ref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Para acessarmos dados do RTDB, precisamos invocar a ref do banco de dados.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Ela é o caminho dentro do RTDB (lembra que o RTDB funciona como um Json gigante?)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00" name="Google Shape;200;g1e7ff8a0a8c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e7ff8a0a8c_0_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e7ff8a0a8c_0_1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7ff8a0a8c_0_194"/>
          <p:cNvSpPr txBox="1"/>
          <p:nvPr/>
        </p:nvSpPr>
        <p:spPr>
          <a:xfrm>
            <a:off x="1897075" y="15220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Relembrando a ref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08" name="Google Shape;208;g1e7ff8a0a8c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e7ff8a0a8c_0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e7ff8a0a8c_0_1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1e7ff8a0a8c_0_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38" y="2489400"/>
            <a:ext cx="5518975" cy="1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7ff8a0a8c_0_202"/>
          <p:cNvSpPr txBox="1"/>
          <p:nvPr/>
        </p:nvSpPr>
        <p:spPr>
          <a:xfrm>
            <a:off x="1897075" y="1522005"/>
            <a:ext cx="5976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Leitura de dados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lermos os dados, iremos usar listeners, isso nos permite ler valores, e ouvir mudanças que venham a acontecer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17" name="Google Shape;217;g1e7ff8a0a8c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e7ff8a0a8c_0_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e7ff8a0a8c_0_2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7ff8a0a8c_0_210"/>
          <p:cNvSpPr txBox="1"/>
          <p:nvPr/>
        </p:nvSpPr>
        <p:spPr>
          <a:xfrm>
            <a:off x="1897075" y="1031155"/>
            <a:ext cx="597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Once listener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25" name="Google Shape;225;g1e7ff8a0a8c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e7ff8a0a8c_0_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e7ff8a0a8c_0_2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1e7ff8a0a8c_0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97942"/>
            <a:ext cx="9144000" cy="344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7ff8a0a8c_0_218"/>
          <p:cNvSpPr txBox="1"/>
          <p:nvPr/>
        </p:nvSpPr>
        <p:spPr>
          <a:xfrm>
            <a:off x="1897075" y="1137855"/>
            <a:ext cx="597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Active listener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34" name="Google Shape;234;g1e7ff8a0a8c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e7ff8a0a8c_0_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e7ff8a0a8c_0_2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1e7ff8a0a8c_0_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33521"/>
            <a:ext cx="9144000" cy="356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7ff8a0a8c_0_227"/>
          <p:cNvSpPr txBox="1"/>
          <p:nvPr/>
        </p:nvSpPr>
        <p:spPr>
          <a:xfrm>
            <a:off x="1897075" y="1522005"/>
            <a:ext cx="59760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Tipos de evento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vimos, nos listeners, declaramos o evento do tipo ‘value’ a ser escutado, há outros eventos que também podemos escutar, para agirmos de acordo com as mudanças ocorridas no RTDB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3" name="Google Shape;243;g1e7ff8a0a8c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e7ff8a0a8c_0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e7ff8a0a8c_0_2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718393a77_0_246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Relembrando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Firebase é uma plataforma que oferece inúmeros serviços, especialmente para mobile, com um foco grande em permitir a criação de aplicações serverless, fornecendo bancos de dados e cloud functions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1e718393a77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e718393a77_0_2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7ff8a0a8c_0_234"/>
          <p:cNvSpPr txBox="1"/>
          <p:nvPr/>
        </p:nvSpPr>
        <p:spPr>
          <a:xfrm>
            <a:off x="1897075" y="1522005"/>
            <a:ext cx="597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Tipos de evento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1" name="Google Shape;251;g1e7ff8a0a8c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e7ff8a0a8c_0_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e7ff8a0a8c_0_2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1e7ff8a0a8c_0_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8"/>
            <a:ext cx="9143999" cy="181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7ff8a0a8c_0_243"/>
          <p:cNvSpPr txBox="1"/>
          <p:nvPr/>
        </p:nvSpPr>
        <p:spPr>
          <a:xfrm>
            <a:off x="1897075" y="1522005"/>
            <a:ext cx="5976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Escrita no banco de dados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escrever no banco de dados, é ainda mais simples, podemos simplesmente chamar o método de set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0" name="Google Shape;260;g1e7ff8a0a8c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e7ff8a0a8c_0_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e7ff8a0a8c_0_2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7ff8a0a8c_0_250"/>
          <p:cNvSpPr txBox="1"/>
          <p:nvPr/>
        </p:nvSpPr>
        <p:spPr>
          <a:xfrm>
            <a:off x="1897075" y="1522005"/>
            <a:ext cx="5976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Escrita no banco de dados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Atenção!!! O RTDB funciona como um objeto, então, devemos ter muito cuidado para não sobrescrever os dados ao dar um set!!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8" name="Google Shape;268;g1e7ff8a0a8c_0_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e7ff8a0a8c_0_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e7ff8a0a8c_0_2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7ff8a0a8c_0_257"/>
          <p:cNvSpPr txBox="1"/>
          <p:nvPr/>
        </p:nvSpPr>
        <p:spPr>
          <a:xfrm>
            <a:off x="1897075" y="1522005"/>
            <a:ext cx="5976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Escrita no banco de dados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Atenção!!! O RTDB funciona como um objeto, então, devemos ter muito cuidado para não sobrescrever os dados ao dar um set!!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6" name="Google Shape;276;g1e7ff8a0a8c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e7ff8a0a8c_0_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e7ff8a0a8c_0_2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1e7ff8a0a8c_0_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86104"/>
            <a:ext cx="9144000" cy="4054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7ff8a0a8c_0_265"/>
          <p:cNvSpPr txBox="1"/>
          <p:nvPr/>
        </p:nvSpPr>
        <p:spPr>
          <a:xfrm>
            <a:off x="1897075" y="1522005"/>
            <a:ext cx="59760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Escrita no banco de dados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Um jeito mais seguro de adicionar alguns parâmetros dentro do DB, é utilizar o update, ao invés do set. O set irá sobrescrever, enquanto o update apenas muda os parâmetros passados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5" name="Google Shape;285;g1e7ff8a0a8c_0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e7ff8a0a8c_0_2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e7ff8a0a8c_0_26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7ff8a0a8c_0_272"/>
          <p:cNvSpPr txBox="1"/>
          <p:nvPr/>
        </p:nvSpPr>
        <p:spPr>
          <a:xfrm>
            <a:off x="1897075" y="1522005"/>
            <a:ext cx="59760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Escrita no banco de dados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Um jeito mais seguro de adicionar alguns parâmetros dentro do DB, é utilizar o update, ao invés do set. O set irá sobrescrever, enquanto o update apenas muda os parâmetros passados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3" name="Google Shape;293;g1e7ff8a0a8c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e7ff8a0a8c_0_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e7ff8a0a8c_0_2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1e7ff8a0a8c_0_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35502"/>
            <a:ext cx="9144000" cy="3821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7ff8a0a8c_0_280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2" name="Google Shape;302;g1e7ff8a0a8c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e7ff8a0a8c_0_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e7ff8a0a8c_0_28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7ff8a0a8c_0_288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10" name="Google Shape;310;g1e7ff8a0a8c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e7ff8a0a8c_0_2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e7ff8a0a8c_0_2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g1e7ff8a0a8c_0_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63290"/>
            <a:ext cx="9143999" cy="2880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7ff8a0a8c_0_296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19" name="Google Shape;319;g1e7ff8a0a8c_0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e7ff8a0a8c_0_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e7ff8a0a8c_0_2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1e7ff8a0a8c_0_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52" y="0"/>
            <a:ext cx="81962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7ff8a0a8c_0_305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28" name="Google Shape;328;g1e7ff8a0a8c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e7ff8a0a8c_0_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e7ff8a0a8c_0_3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g1e7ff8a0a8c_0_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68" y="0"/>
            <a:ext cx="78924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7b9eddb1b_0_0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o que veremos de diferente?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No primeiro semestre, nós utilizamos o SDK do firebase para Javascript. Isso significa que utilizamos o SDK pensado para web, o que limitava as features que podíamos utilizar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Agora vamos utilizar o firebase com o SDK nativo para mobile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1e7b9eddb1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e7b9eddb1b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7ff8a0a8c_0_315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37" name="Google Shape;337;g1e7ff8a0a8c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e7ff8a0a8c_0_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e7ff8a0a8c_0_3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g1e7ff8a0a8c_0_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862" y="0"/>
            <a:ext cx="86262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7ff8a0a8c_0_324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46" name="Google Shape;346;g1e7ff8a0a8c_0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e7ff8a0a8c_0_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e7ff8a0a8c_0_3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g1e7ff8a0a8c_0_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0327"/>
            <a:ext cx="9143999" cy="496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7ff8a0a8c_0_333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5" name="Google Shape;355;g1e7ff8a0a8c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e7ff8a0a8c_0_3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e7ff8a0a8c_0_3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1e7ff8a0a8c_0_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591" y="0"/>
            <a:ext cx="87768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e7ff8a0a8c_0_342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64" name="Google Shape;364;g1e7ff8a0a8c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e7ff8a0a8c_0_3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1e7ff8a0a8c_0_3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g1e7ff8a0a8c_0_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344" y="0"/>
            <a:ext cx="85673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7ff8a0a8c_0_351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73" name="Google Shape;373;g1e7ff8a0a8c_0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e7ff8a0a8c_0_3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e7ff8a0a8c_0_3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g1e7ff8a0a8c_0_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" y="0"/>
            <a:ext cx="91275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7ff8a0a8c_0_360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82" name="Google Shape;382;g1e7ff8a0a8c_0_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e7ff8a0a8c_0_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e7ff8a0a8c_0_3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g1e7ff8a0a8c_0_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592" y="0"/>
            <a:ext cx="84808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e7ff8a0a8c_0_369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91" name="Google Shape;391;g1e7ff8a0a8c_0_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e7ff8a0a8c_0_3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e7ff8a0a8c_0_3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1e7ff8a0a8c_0_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492" y="0"/>
            <a:ext cx="84570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7ff8a0a8c_0_378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00" name="Google Shape;400;g1e7ff8a0a8c_0_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e7ff8a0a8c_0_3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e7ff8a0a8c_0_3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g1e7ff8a0a8c_0_3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52" y="0"/>
            <a:ext cx="78738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e7ff8a0a8c_0_387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09" name="Google Shape;409;g1e7ff8a0a8c_0_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e7ff8a0a8c_0_3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e7ff8a0a8c_0_3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1e7ff8a0a8c_0_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554" y="0"/>
            <a:ext cx="78388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7ff8a0a8c_0_396"/>
          <p:cNvSpPr txBox="1"/>
          <p:nvPr/>
        </p:nvSpPr>
        <p:spPr>
          <a:xfrm>
            <a:off x="1897075" y="1522005"/>
            <a:ext cx="5976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Criar uma nova entrada com id único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último jeito de modificar o banco de dados, é usar o comando de push, para criar uma nova entrada, com um id único criado próprio firebase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18" name="Google Shape;418;g1e7ff8a0a8c_0_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e7ff8a0a8c_0_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e7ff8a0a8c_0_3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g1e7ff8a0a8c_0_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985" y="0"/>
            <a:ext cx="82660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7ff8a0a8c_0_68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Realtime database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Firebase nos fornece 2 bancos de dados similares, o Firestore, mais “parrudo” e o realtime database, mais dinâmico. Para a nossa aula utilizaremos o realtime database, porém as implementações são similares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5" name="Google Shape;115;g1e7ff8a0a8c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e7ff8a0a8c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e7ff8a0a8c_0_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1e7ff8a0a8c_0_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e7ff8a0a8c_0_4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e7ff8a0a8c_0_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0017" y="0"/>
            <a:ext cx="27025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1e7ff8a0a8c_0_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e7ff8a0a8c_0_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e7ff8a0a8c_0_4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38" y="0"/>
            <a:ext cx="88044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1e7ff8a0a8c_0_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e7ff8a0a8c_0_4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e7ff8a0a8c_0_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" y="0"/>
            <a:ext cx="81425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e7ff8a0a8c_0_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e7ff8a0a8c_0_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e7ff8a0a8c_0_4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300" y="0"/>
            <a:ext cx="3531875" cy="68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e7ff8a0a8c_0_4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9125" y="0"/>
            <a:ext cx="3450450" cy="73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e7ff8a0a8c_0_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e7ff8a0a8c_0_4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e7ff8a0a8c_0_4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" y="22186"/>
            <a:ext cx="80878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1e7ff8a0a8c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e7ff8a0a8c_0_4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1e7ff8a0a8c_0_4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" y="0"/>
            <a:ext cx="70545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1e7ff8a0a8c_0_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e7ff8a0a8c_0_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e7ff8a0a8c_0_4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" y="0"/>
            <a:ext cx="8270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1e7ff8a0a8c_0_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e7ff8a0a8c_0_4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e7ff8a0a8c_0_4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" y="0"/>
            <a:ext cx="90241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1e7ff8a0a8c_0_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e7ff8a0a8c_0_4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e7ff8a0a8c_0_4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425" y="1251525"/>
            <a:ext cx="7219150" cy="28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1e7ff8a0a8c_0_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e7ff8a0a8c_0_4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1e7ff8a0a8c_0_4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" y="0"/>
            <a:ext cx="8880524" cy="519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7ff8a0a8c_0_75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Realtime database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Banco de dados não relacional (Json tree)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Funções de listener de mudanças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Trabalha com snapshots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3" name="Google Shape;123;g1e7ff8a0a8c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e7ff8a0a8c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e7ff8a0a8c_0_7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e7ff8a0a8c_0_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e7ff8a0a8c_0_4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e7ff8a0a8c_0_4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13" y="1151876"/>
            <a:ext cx="8487775" cy="2559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1e7ff8a0a8c_0_4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e7ff8a0a8c_0_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e7ff8a0a8c_0_4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" y="0"/>
            <a:ext cx="862668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1e7ff8a0a8c_0_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e7ff8a0a8c_0_4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e7ff8a0a8c_0_4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" y="0"/>
            <a:ext cx="84417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1e7ff8a0a8c_0_5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1e7ff8a0a8c_0_5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1e7ff8a0a8c_0_5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" y="0"/>
            <a:ext cx="83093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1e7ff8a0a8c_0_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1e7ff8a0a8c_0_5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1e7ff8a0a8c_0_5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863" y="130300"/>
            <a:ext cx="3516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1e7ff8a0a8c_0_5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4324" y="130300"/>
            <a:ext cx="3359575" cy="496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1e7ff8a0a8c_0_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e7ff8a0a8c_0_5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1e7ff8a0a8c_0_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63" y="130300"/>
            <a:ext cx="360530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e7ff8a0a8c_0_5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9002" y="122088"/>
            <a:ext cx="3679150" cy="489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1e7ff8a0a8c_0_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e7ff8a0a8c_0_5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e7ff8a0a8c_0_5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" y="0"/>
            <a:ext cx="71929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1e7ff8a0a8c_0_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e7ff8a0a8c_0_5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1e7ff8a0a8c_0_5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002" y="122088"/>
            <a:ext cx="3679150" cy="489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1e7ff8a0a8c_0_5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00" y="0"/>
            <a:ext cx="4054550" cy="50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e7ff8a0a8c_0_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e7ff8a0a8c_0_5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1e7ff8a0a8c_0_5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763" y="152400"/>
            <a:ext cx="36199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7ff8a0a8c_0_549"/>
          <p:cNvSpPr txBox="1"/>
          <p:nvPr/>
        </p:nvSpPr>
        <p:spPr>
          <a:xfrm>
            <a:off x="1897075" y="1522005"/>
            <a:ext cx="5976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O professor cometeu um erro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Quando estamos lidando com eventos assíncronos, é importante nos atentarmos mais à ordem das execuções. Nesse caso, o professor, animado para o jogo do TRIKAS, não prestou atenção, e olha o erro que cometeu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64" name="Google Shape;564;g1e7ff8a0a8c_0_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1e7ff8a0a8c_0_5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1e7ff8a0a8c_0_5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7ff8a0a8c_0_82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Bancos não relacionais Vantagens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Dinâmicos e fáceis de usar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Aceitam qualquer modelo de dados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Algumas operações são simplificadas a ponto de serem triviais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1" name="Google Shape;131;g1e7ff8a0a8c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e7ff8a0a8c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e7ff8a0a8c_0_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7ff8a0a8c_0_556"/>
          <p:cNvSpPr txBox="1"/>
          <p:nvPr/>
        </p:nvSpPr>
        <p:spPr>
          <a:xfrm>
            <a:off x="1897075" y="1522005"/>
            <a:ext cx="5976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O professor cometeu um erro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Quando estamos lidando com eventos assíncronos, é importante nos atentarmos mais à ordem das execuções. Nesse caso, o professor, animado para o jogo do TRIKAS, não prestou atenção, e olha o erro que cometeu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72" name="Google Shape;572;g1e7ff8a0a8c_0_5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1e7ff8a0a8c_0_5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e7ff8a0a8c_0_5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g1e7ff8a0a8c_0_5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2481"/>
            <a:ext cx="9144000" cy="477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7ff8a0a8c_0_564"/>
          <p:cNvSpPr txBox="1"/>
          <p:nvPr/>
        </p:nvSpPr>
        <p:spPr>
          <a:xfrm>
            <a:off x="1897075" y="1522005"/>
            <a:ext cx="5976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O professor cometeu um erro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Quando estamos lidando com eventos assíncronos, é importante nos atentarmos mais à ordem das execuções. Nesse caso, o professor, animado para o jogo do TRIKAS, não prestou atenção, e olha o erro que cometeu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81" name="Google Shape;581;g1e7ff8a0a8c_0_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e7ff8a0a8c_0_5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1e7ff8a0a8c_0_5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g1e7ff8a0a8c_0_5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2481"/>
            <a:ext cx="9144000" cy="4778538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1e7ff8a0a8c_0_564"/>
          <p:cNvSpPr txBox="1"/>
          <p:nvPr/>
        </p:nvSpPr>
        <p:spPr>
          <a:xfrm>
            <a:off x="781150" y="335075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1</a:t>
            </a:r>
            <a:endParaRPr sz="2000">
              <a:highlight>
                <a:srgbClr val="ED145B"/>
              </a:highlight>
            </a:endParaRPr>
          </a:p>
        </p:txBody>
      </p:sp>
      <p:sp>
        <p:nvSpPr>
          <p:cNvPr id="586" name="Google Shape;586;g1e7ff8a0a8c_0_564"/>
          <p:cNvSpPr txBox="1"/>
          <p:nvPr/>
        </p:nvSpPr>
        <p:spPr>
          <a:xfrm>
            <a:off x="4412350" y="527200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2</a:t>
            </a:r>
            <a:endParaRPr sz="2000">
              <a:highlight>
                <a:srgbClr val="ED145B"/>
              </a:highlight>
            </a:endParaRPr>
          </a:p>
        </p:txBody>
      </p:sp>
      <p:sp>
        <p:nvSpPr>
          <p:cNvPr id="587" name="Google Shape;587;g1e7ff8a0a8c_0_564"/>
          <p:cNvSpPr txBox="1"/>
          <p:nvPr/>
        </p:nvSpPr>
        <p:spPr>
          <a:xfrm>
            <a:off x="781150" y="2518000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3</a:t>
            </a:r>
            <a:endParaRPr sz="2000">
              <a:highlight>
                <a:srgbClr val="ED145B"/>
              </a:highlight>
            </a:endParaRPr>
          </a:p>
        </p:txBody>
      </p:sp>
      <p:sp>
        <p:nvSpPr>
          <p:cNvPr id="588" name="Google Shape;588;g1e7ff8a0a8c_0_564"/>
          <p:cNvSpPr txBox="1"/>
          <p:nvPr/>
        </p:nvSpPr>
        <p:spPr>
          <a:xfrm>
            <a:off x="3361925" y="963100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4</a:t>
            </a:r>
            <a:endParaRPr sz="2000">
              <a:highlight>
                <a:srgbClr val="ED145B"/>
              </a:highligh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e7ff8a0a8c_0_577"/>
          <p:cNvSpPr txBox="1"/>
          <p:nvPr/>
        </p:nvSpPr>
        <p:spPr>
          <a:xfrm>
            <a:off x="1897075" y="1522005"/>
            <a:ext cx="5976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O professor cometeu um erro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Quando estamos lidando com eventos assíncronos, é importante nos atentarmos mais à ordem das execuções. Nesse caso, o professor, animado para o jogo do TRIKAS, não prestou atenção, e olha o erro que cometeu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94" name="Google Shape;594;g1e7ff8a0a8c_0_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1e7ff8a0a8c_0_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1e7ff8a0a8c_0_5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g1e7ff8a0a8c_0_577"/>
          <p:cNvSpPr txBox="1"/>
          <p:nvPr/>
        </p:nvSpPr>
        <p:spPr>
          <a:xfrm>
            <a:off x="781150" y="335075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1</a:t>
            </a:r>
            <a:endParaRPr sz="2000">
              <a:highlight>
                <a:srgbClr val="ED145B"/>
              </a:highlight>
            </a:endParaRPr>
          </a:p>
        </p:txBody>
      </p:sp>
      <p:sp>
        <p:nvSpPr>
          <p:cNvPr id="598" name="Google Shape;598;g1e7ff8a0a8c_0_577"/>
          <p:cNvSpPr txBox="1"/>
          <p:nvPr/>
        </p:nvSpPr>
        <p:spPr>
          <a:xfrm>
            <a:off x="4412350" y="527200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2</a:t>
            </a:r>
            <a:endParaRPr sz="2000">
              <a:highlight>
                <a:srgbClr val="ED145B"/>
              </a:highlight>
            </a:endParaRPr>
          </a:p>
        </p:txBody>
      </p:sp>
      <p:sp>
        <p:nvSpPr>
          <p:cNvPr id="599" name="Google Shape;599;g1e7ff8a0a8c_0_577"/>
          <p:cNvSpPr txBox="1"/>
          <p:nvPr/>
        </p:nvSpPr>
        <p:spPr>
          <a:xfrm>
            <a:off x="781150" y="2518000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3</a:t>
            </a:r>
            <a:endParaRPr sz="2000">
              <a:highlight>
                <a:srgbClr val="ED145B"/>
              </a:highlight>
            </a:endParaRPr>
          </a:p>
        </p:txBody>
      </p:sp>
      <p:sp>
        <p:nvSpPr>
          <p:cNvPr id="600" name="Google Shape;600;g1e7ff8a0a8c_0_577"/>
          <p:cNvSpPr txBox="1"/>
          <p:nvPr/>
        </p:nvSpPr>
        <p:spPr>
          <a:xfrm>
            <a:off x="3361925" y="963100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4</a:t>
            </a:r>
            <a:endParaRPr sz="2000">
              <a:highlight>
                <a:srgbClr val="ED145B"/>
              </a:highlight>
            </a:endParaRPr>
          </a:p>
        </p:txBody>
      </p:sp>
      <p:pic>
        <p:nvPicPr>
          <p:cNvPr id="601" name="Google Shape;601;g1e7ff8a0a8c_0_5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69" y="0"/>
            <a:ext cx="80278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e7ff8a0a8c_0_590"/>
          <p:cNvSpPr txBox="1"/>
          <p:nvPr/>
        </p:nvSpPr>
        <p:spPr>
          <a:xfrm>
            <a:off x="1897075" y="1522005"/>
            <a:ext cx="5976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O professor cometeu um erro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Quando estamos lidando com eventos assíncronos, é importante nos atentarmos mais à ordem das execuções. Nesse caso, o professor, animado para o jogo do TRIKAS, não prestou atenção, e olha o erro que cometeu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07" name="Google Shape;607;g1e7ff8a0a8c_0_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e7ff8a0a8c_0_5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e7ff8a0a8c_0_59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1e7ff8a0a8c_0_590"/>
          <p:cNvSpPr txBox="1"/>
          <p:nvPr/>
        </p:nvSpPr>
        <p:spPr>
          <a:xfrm>
            <a:off x="781150" y="335075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1</a:t>
            </a:r>
            <a:endParaRPr sz="2000">
              <a:highlight>
                <a:srgbClr val="ED145B"/>
              </a:highlight>
            </a:endParaRPr>
          </a:p>
        </p:txBody>
      </p:sp>
      <p:sp>
        <p:nvSpPr>
          <p:cNvPr id="611" name="Google Shape;611;g1e7ff8a0a8c_0_590"/>
          <p:cNvSpPr txBox="1"/>
          <p:nvPr/>
        </p:nvSpPr>
        <p:spPr>
          <a:xfrm>
            <a:off x="4412350" y="527200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2</a:t>
            </a:r>
            <a:endParaRPr sz="2000">
              <a:highlight>
                <a:srgbClr val="ED145B"/>
              </a:highlight>
            </a:endParaRPr>
          </a:p>
        </p:txBody>
      </p:sp>
      <p:sp>
        <p:nvSpPr>
          <p:cNvPr id="612" name="Google Shape;612;g1e7ff8a0a8c_0_590"/>
          <p:cNvSpPr txBox="1"/>
          <p:nvPr/>
        </p:nvSpPr>
        <p:spPr>
          <a:xfrm>
            <a:off x="781150" y="2518000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3</a:t>
            </a:r>
            <a:endParaRPr sz="2000">
              <a:highlight>
                <a:srgbClr val="ED145B"/>
              </a:highlight>
            </a:endParaRPr>
          </a:p>
        </p:txBody>
      </p:sp>
      <p:sp>
        <p:nvSpPr>
          <p:cNvPr id="613" name="Google Shape;613;g1e7ff8a0a8c_0_590"/>
          <p:cNvSpPr txBox="1"/>
          <p:nvPr/>
        </p:nvSpPr>
        <p:spPr>
          <a:xfrm>
            <a:off x="3361925" y="963100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4</a:t>
            </a:r>
            <a:endParaRPr sz="2000">
              <a:highlight>
                <a:srgbClr val="ED145B"/>
              </a:highlight>
            </a:endParaRPr>
          </a:p>
        </p:txBody>
      </p:sp>
      <p:pic>
        <p:nvPicPr>
          <p:cNvPr id="614" name="Google Shape;614;g1e7ff8a0a8c_0_5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30" y="0"/>
            <a:ext cx="80547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1e7ff8a0a8c_0_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1e7ff8a0a8c_0_6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1e7ff8a0a8c_0_603"/>
          <p:cNvSpPr txBox="1"/>
          <p:nvPr/>
        </p:nvSpPr>
        <p:spPr>
          <a:xfrm>
            <a:off x="4412350" y="527200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2</a:t>
            </a:r>
            <a:endParaRPr sz="2000">
              <a:highlight>
                <a:srgbClr val="ED145B"/>
              </a:highlight>
            </a:endParaRPr>
          </a:p>
        </p:txBody>
      </p:sp>
      <p:sp>
        <p:nvSpPr>
          <p:cNvPr id="622" name="Google Shape;622;g1e7ff8a0a8c_0_603"/>
          <p:cNvSpPr txBox="1"/>
          <p:nvPr/>
        </p:nvSpPr>
        <p:spPr>
          <a:xfrm>
            <a:off x="3361925" y="963100"/>
            <a:ext cx="416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ED145B"/>
                </a:highlight>
              </a:rPr>
              <a:t>4</a:t>
            </a:r>
            <a:endParaRPr sz="2000">
              <a:highlight>
                <a:srgbClr val="ED145B"/>
              </a:highlight>
            </a:endParaRPr>
          </a:p>
        </p:txBody>
      </p:sp>
      <p:pic>
        <p:nvPicPr>
          <p:cNvPr id="623" name="Google Shape;623;g1e7ff8a0a8c_0_6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2238" y="104775"/>
            <a:ext cx="3819525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g1e7ff8a0a8c_0_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1e7ff8a0a8c_0_6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1e7ff8a0a8c_0_6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" y="0"/>
            <a:ext cx="68768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7ff8a0a8c_0_625"/>
          <p:cNvSpPr txBox="1"/>
          <p:nvPr/>
        </p:nvSpPr>
        <p:spPr>
          <a:xfrm>
            <a:off x="1897075" y="1522005"/>
            <a:ext cx="5976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Para finalizar a nossa aula…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criar um listener, para nos avisar quando um novo usuário for adicionado!!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36" name="Google Shape;636;g1e7ff8a0a8c_0_6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1e7ff8a0a8c_0_6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1e7ff8a0a8c_0_6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e7ff8a0a8c_0_632"/>
          <p:cNvSpPr txBox="1"/>
          <p:nvPr/>
        </p:nvSpPr>
        <p:spPr>
          <a:xfrm>
            <a:off x="1897075" y="1522005"/>
            <a:ext cx="5976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Para finalizar a nossa aula…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criar um listener, para nos avisar quando um novo usuário for adicionado!!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44" name="Google Shape;644;g1e7ff8a0a8c_0_6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e7ff8a0a8c_0_6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e7ff8a0a8c_0_6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g1e7ff8a0a8c_0_6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38" y="238125"/>
            <a:ext cx="8543925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1e7ff8a0a8c_0_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1e7ff8a0a8c_0_6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1e7ff8a0a8c_0_6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763" y="152400"/>
            <a:ext cx="38395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e7ff8a0a8c_0_649"/>
          <p:cNvSpPr txBox="1"/>
          <p:nvPr/>
        </p:nvSpPr>
        <p:spPr>
          <a:xfrm>
            <a:off x="1897075" y="1522005"/>
            <a:ext cx="5976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aconteceu??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Nosso snapshot, está nos devolvendo o objeto inteiro!!! E está disparando logo no começo… Como resolver?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60" name="Google Shape;660;g1e7ff8a0a8c_0_6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1e7ff8a0a8c_0_6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1e7ff8a0a8c_0_6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7ff8a0a8c_0_89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Bancos não relacionais desvantagens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existe validação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Algumas queries se tornam complexas a ponto de necessitar duplicação de dados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 estrutura pode se tornar complexa de se entender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há garantias de consistência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9" name="Google Shape;139;g1e7ff8a0a8c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e7ff8a0a8c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e7ff8a0a8c_0_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e7ff8a0a8c_0_656"/>
          <p:cNvSpPr txBox="1"/>
          <p:nvPr/>
        </p:nvSpPr>
        <p:spPr>
          <a:xfrm>
            <a:off x="1897075" y="1522005"/>
            <a:ext cx="5976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aconteceu??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Nosso snapshot, está nos devolvendo o objeto inteiro!!! E está disparando logo no começo… Como resolver?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68" name="Google Shape;668;g1e7ff8a0a8c_0_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1e7ff8a0a8c_0_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1e7ff8a0a8c_0_6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g1e7ff8a0a8c_0_6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119063"/>
            <a:ext cx="8515350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e7ff8a0a8c_0_664"/>
          <p:cNvSpPr txBox="1"/>
          <p:nvPr/>
        </p:nvSpPr>
        <p:spPr>
          <a:xfrm>
            <a:off x="1897075" y="1522005"/>
            <a:ext cx="5976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aconteceu??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Nosso snapshot, está nos devolvendo o objeto inteiro!!! E está disparando logo no começo… Como resolver?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77" name="Google Shape;677;g1e7ff8a0a8c_0_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1e7ff8a0a8c_0_6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1e7ff8a0a8c_0_6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0" name="Google Shape;680;g1e7ff8a0a8c_0_6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63" y="90488"/>
            <a:ext cx="837247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e7ff8a0a8c_0_673"/>
          <p:cNvSpPr txBox="1"/>
          <p:nvPr/>
        </p:nvSpPr>
        <p:spPr>
          <a:xfrm>
            <a:off x="1897075" y="1522005"/>
            <a:ext cx="5976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aconteceu??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Nosso snapshot, está nos devolvendo o objeto inteiro!!! E está disparando logo no começo… Como resolver?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86" name="Google Shape;686;g1e7ff8a0a8c_0_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e7ff8a0a8c_0_6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1e7ff8a0a8c_0_67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9" name="Google Shape;689;g1e7ff8a0a8c_0_6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05" y="0"/>
            <a:ext cx="88683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7ff8a0a8c_0_682"/>
          <p:cNvSpPr txBox="1"/>
          <p:nvPr/>
        </p:nvSpPr>
        <p:spPr>
          <a:xfrm>
            <a:off x="1897075" y="1522005"/>
            <a:ext cx="5976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aconteceu??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Nosso snapshot, está nos devolvendo o objeto inteiro!!! E está disparando logo no começo… Como resolver?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95" name="Google Shape;695;g1e7ff8a0a8c_0_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1e7ff8a0a8c_0_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1e7ff8a0a8c_0_6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g1e7ff8a0a8c_0_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231" y="0"/>
            <a:ext cx="88395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e7ff8a0a8c_0_691"/>
          <p:cNvSpPr txBox="1"/>
          <p:nvPr/>
        </p:nvSpPr>
        <p:spPr>
          <a:xfrm>
            <a:off x="1897075" y="1522005"/>
            <a:ext cx="5976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aconteceu??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Nosso snapshot, está nos devolvendo o objeto inteiro!!! E está disparando logo no começo… Como resolver?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04" name="Google Shape;704;g1e7ff8a0a8c_0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1e7ff8a0a8c_0_6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1e7ff8a0a8c_0_6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7" name="Google Shape;707;g1e7ff8a0a8c_0_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15" y="0"/>
            <a:ext cx="8408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g1e7ff8a0a8c_0_7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1e7ff8a0a8c_0_7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1e7ff8a0a8c_0_7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5" name="Google Shape;715;g1e7ff8a0a8c_0_7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805" y="2"/>
            <a:ext cx="42878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7ff8a0a8c_0_144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Realtime Database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Agora vamos criar o nosso banco de dados do RTDB e fazer um exercício rápido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7" name="Google Shape;147;g1e7ff8a0a8c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e7ff8a0a8c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e7ff8a0a8c_0_1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7ff8a0a8c_0_136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Bancos não relacionais desvantagens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existe validação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Algumas queries se tornam complexas a ponto de necessitar duplicação de dados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 estrutura pode se tornar complexa de se entender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Não há garantias de consistência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55" name="Google Shape;155;g1e7ff8a0a8c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e7ff8a0a8c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e7ff8a0a8c_0_1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1e7ff8a0a8c_0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7160"/>
            <a:ext cx="9144001" cy="484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